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7" r:id="rId9"/>
    <p:sldId id="294" r:id="rId10"/>
    <p:sldId id="296" r:id="rId11"/>
    <p:sldId id="264" r:id="rId12"/>
    <p:sldId id="295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E766"/>
    <a:srgbClr val="C49DD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4DD00-F125-40E4-A1E8-10C25F2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54" y="3567846"/>
            <a:ext cx="4882393" cy="2758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91222-B334-4E41-9C1A-E40C1544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9" y="3567846"/>
            <a:ext cx="4941381" cy="27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53ABB0-D279-462C-8F3C-7975A27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54" y="1441546"/>
            <a:ext cx="3101838" cy="2028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0161-6272-48C4-9867-AC6C4C9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17" y="3696000"/>
            <a:ext cx="3145375" cy="1958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AEDC0-39D4-4A84-9599-DDBE2964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6" y="1482306"/>
            <a:ext cx="2552831" cy="1946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A00BA-DF38-4C63-A3CF-003EE424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5" y="3643345"/>
            <a:ext cx="2552831" cy="173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862D6-A9A9-4D61-A172-3D01F4A3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79" y="1422121"/>
            <a:ext cx="3207980" cy="2040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19B32-9368-4130-81E4-E6817CD2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28" y="3643345"/>
            <a:ext cx="4160921" cy="2126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A7A4A-7D35-4F83-BA1B-E8AE1C55B083}"/>
              </a:ext>
            </a:extLst>
          </p:cNvPr>
          <p:cNvSpPr txBox="1"/>
          <p:nvPr/>
        </p:nvSpPr>
        <p:spPr>
          <a:xfrm>
            <a:off x="987590" y="5654942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쉐이더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제작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28FC-6440-4A5C-9207-D04365112789}"/>
              </a:ext>
            </a:extLst>
          </p:cNvPr>
          <p:cNvSpPr txBox="1"/>
          <p:nvPr/>
        </p:nvSpPr>
        <p:spPr>
          <a:xfrm>
            <a:off x="4923952" y="5881683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영고딕L" panose="02020600000000000000" pitchFamily="18" charset="-127"/>
                <a:ea typeface="a영고딕L" panose="02020600000000000000" pitchFamily="18" charset="-127"/>
              </a:rPr>
              <a:t>조명 설정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1E683-02AA-42C6-BA05-7BA5EADAB3EE}"/>
              </a:ext>
            </a:extLst>
          </p:cNvPr>
          <p:cNvSpPr txBox="1"/>
          <p:nvPr/>
        </p:nvSpPr>
        <p:spPr>
          <a:xfrm>
            <a:off x="8427870" y="5950838"/>
            <a:ext cx="269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GameObject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상호작용</a:t>
            </a:r>
          </a:p>
        </p:txBody>
      </p: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99301" y="55572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Github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C384175-39DF-4F6B-8585-93B903F3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87" y="1772771"/>
            <a:ext cx="9572625" cy="209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B6B1EA-777D-4630-B2C3-6CE7C2DC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7" y="4109197"/>
            <a:ext cx="7115175" cy="1933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16F03-82DB-4F0C-8D79-1CE3B093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462" y="4106715"/>
            <a:ext cx="3623903" cy="19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1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066824-AC8C-4C99-B238-3A7DC62759E7}"/>
              </a:ext>
            </a:extLst>
          </p:cNvPr>
          <p:cNvCxnSpPr>
            <a:cxnSpLocks/>
          </p:cNvCxnSpPr>
          <p:nvPr/>
        </p:nvCxnSpPr>
        <p:spPr>
          <a:xfrm>
            <a:off x="8766495" y="5813571"/>
            <a:ext cx="158552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ABFE60-B16E-4903-A7CE-2BB0BCA7B882}"/>
              </a:ext>
            </a:extLst>
          </p:cNvPr>
          <p:cNvCxnSpPr>
            <a:cxnSpLocks/>
          </p:cNvCxnSpPr>
          <p:nvPr/>
        </p:nvCxnSpPr>
        <p:spPr>
          <a:xfrm>
            <a:off x="9002785" y="6209252"/>
            <a:ext cx="134923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941D70-2DC4-418D-BC85-BA115D54CFB3}"/>
              </a:ext>
            </a:extLst>
          </p:cNvPr>
          <p:cNvCxnSpPr>
            <a:cxnSpLocks/>
          </p:cNvCxnSpPr>
          <p:nvPr/>
        </p:nvCxnSpPr>
        <p:spPr>
          <a:xfrm>
            <a:off x="8766495" y="3826779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6C367B-B0A3-4B28-98D4-9704DB0665A2}"/>
              </a:ext>
            </a:extLst>
          </p:cNvPr>
          <p:cNvCxnSpPr>
            <a:cxnSpLocks/>
          </p:cNvCxnSpPr>
          <p:nvPr/>
        </p:nvCxnSpPr>
        <p:spPr>
          <a:xfrm>
            <a:off x="8766495" y="2720830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63CFBD-4685-4A64-B2B4-58F5AD8E934D}"/>
              </a:ext>
            </a:extLst>
          </p:cNvPr>
          <p:cNvCxnSpPr>
            <a:cxnSpLocks/>
          </p:cNvCxnSpPr>
          <p:nvPr/>
        </p:nvCxnSpPr>
        <p:spPr>
          <a:xfrm>
            <a:off x="9002785" y="4282580"/>
            <a:ext cx="636165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BAFA35-BCE6-4ACF-9977-4AB216BCAFD2}"/>
              </a:ext>
            </a:extLst>
          </p:cNvPr>
          <p:cNvCxnSpPr>
            <a:cxnSpLocks/>
          </p:cNvCxnSpPr>
          <p:nvPr/>
        </p:nvCxnSpPr>
        <p:spPr>
          <a:xfrm>
            <a:off x="8758106" y="5227740"/>
            <a:ext cx="1585520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295</Words>
  <Application>Microsoft Office PowerPoint</Application>
  <PresentationFormat>와이드스크린</PresentationFormat>
  <Paragraphs>52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a영고딕M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126</cp:revision>
  <dcterms:created xsi:type="dcterms:W3CDTF">2017-11-23T05:17:34Z</dcterms:created>
  <dcterms:modified xsi:type="dcterms:W3CDTF">2019-05-08T14:07:42Z</dcterms:modified>
</cp:coreProperties>
</file>